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77" d="100"/>
          <a:sy n="77" d="100"/>
        </p:scale>
        <p:origin x="6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47AF5-B469-18B6-D9F8-78B6FA0E5A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52AADF-ED29-B42E-B2DF-FDA9736C8F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ED123F-4DC9-C204-61FB-2198C1F5C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3DC54-4D1D-B4BC-E1C3-A50C547E4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E077D-311D-79E9-A13F-B94559DF0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580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A9E3E-2A31-3E54-8838-973F0789E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048086-57CE-33A3-6AD5-35ED0A9031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4DE7C-335F-1A36-7C38-216685205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5EBA0-48A9-4081-40D9-26009F837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D63B6-30D3-934D-883E-658979007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500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4F7A99-E48E-BFB8-E34E-E8910C85C1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D66EEB-A206-5321-E207-ABD7CA153B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F6BD47-059C-58B2-ACFB-3AD3E11DA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3B691E-EDB7-D11B-6204-2727A7CC5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65535D-EDBE-F5BB-36E8-4A313A92B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048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D0729-5117-E984-9CF9-C0508BDB1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A5FB19-4486-4B6E-D2E4-A280B4AE9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BF4EC-F00C-CDC2-180A-B331A0FAE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B803D-50A6-4CA8-A5F1-0AE0033B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D5537-1527-9F21-0DB0-549B31E3A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08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5E0E6-BD0C-423E-F2F8-8F248C15E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11E490-A7D9-AA29-0C4B-02C7BD1F5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FA22C-45DA-C54F-F442-FCE3E75A9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C3901F-7198-99B2-38F6-A1DCC70EF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25B03-2EA4-2E90-892B-536A8E9B1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39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B3172-3AF3-B60D-1080-A5821D29B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94EB0C-F276-E69C-6CBC-1898D004C7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135B3A-BB15-0004-4FED-D9DA8743D7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04656C-4BC1-3DAF-2099-49A7170BE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D0107F-BEEA-476D-5F61-F803403D6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B79FDD-1D99-2415-DDB9-6A6FB555C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182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63E62-0F15-F072-5720-F647433D5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C9890E-36AC-A2F4-03F0-861A8CC272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157D7E-B48F-229F-0F12-B2E6407EF4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780298-5231-5B47-2774-447E04D43E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ADC4E9-646B-854F-45BD-ED12A64F90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A8FC5F-3675-49A6-1755-00C316A98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083DE3-D8A5-AF30-9DA5-8AF143A6C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7C6FC1-4A7B-24A8-BFCC-9D74281FE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377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86D8B-CAF7-219E-E2C6-4E3287CA1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215962-7C95-2CFA-040C-CD2474CAF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625E65-55CD-244D-76FA-CD9FA9C48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64369D-F6B8-4493-1390-F7FC5F0F5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42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FCA60A-E6D5-3B50-FB52-7227D5B65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6E6CEC-9D2E-E277-11DD-9B2FF5553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A470A3-3DA9-FD29-43F1-86E287704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031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6AA40-A266-63A8-CE0B-3550D5773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804F6-14FA-16E0-37CB-2E42E4E3D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032852-E3AD-756E-154C-B2426D17DA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05FF1-0711-6E65-E4E5-6B20E4B4E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157924-9025-4976-FE10-7BE8FF143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851586-75FC-479A-F2AA-70D9CB325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04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9F4AC-69A3-3BA9-6A11-7263F6668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2155D4-5D45-E746-5845-1F62F92ACC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4A767C-27E5-022F-FD66-DD71DD2BD1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D9E8EC-0AA5-D333-2B29-01C567FB4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AC64B1-8D9A-5206-F969-03FBDE7B3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999BD1-0BA9-E548-E30A-B6C2088BC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02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C2A08B-CCA4-25A1-6591-ED0FC02A0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109B88-3E90-01D4-B760-A105B01E3A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130916-95B3-86DE-8DAA-25C5A5A135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B3DE8E-0032-9B43-A831-1B5B365E79AA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C158D-F2FE-9FDD-D07F-241019A1C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A79DB-80F5-953C-B490-87CA43D8F9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CCA9E3-E604-B341-A12A-5714979E46A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11A5FD-8BA6-D316-621A-ED731E2BC118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775325" y="63500"/>
            <a:ext cx="681038" cy="21336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OFFICIAL</a:t>
            </a:r>
          </a:p>
        </p:txBody>
      </p:sp>
    </p:spTree>
    <p:extLst>
      <p:ext uri="{BB962C8B-B14F-4D97-AF65-F5344CB8AC3E}">
        <p14:creationId xmlns:p14="http://schemas.microsoft.com/office/powerpoint/2010/main" val="2952865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A2896-13D4-4B9C-A077-BAD2210EC2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0AA144-E59B-2E49-A69D-71DE17CE62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E11520-7884-CC70-3ABC-2687204589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2FC4BA-B2E8-11E6-2F20-F076539A1062}"/>
              </a:ext>
            </a:extLst>
          </p:cNvPr>
          <p:cNvSpPr txBox="1"/>
          <p:nvPr/>
        </p:nvSpPr>
        <p:spPr>
          <a:xfrm>
            <a:off x="601036" y="2632800"/>
            <a:ext cx="5713137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The &lt;&lt;ORG NAME &gt;&gt; team challenge is on!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20CA9D-2395-D09D-8B16-DDB105E86E45}"/>
              </a:ext>
            </a:extLst>
          </p:cNvPr>
          <p:cNvSpPr txBox="1"/>
          <p:nvPr/>
        </p:nvSpPr>
        <p:spPr>
          <a:xfrm>
            <a:off x="601035" y="3899133"/>
            <a:ext cx="3730333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7-21 October 2025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ADD704-1664-5EA0-4DF8-68E5D04E8046}"/>
              </a:ext>
            </a:extLst>
          </p:cNvPr>
          <p:cNvSpPr/>
          <p:nvPr/>
        </p:nvSpPr>
        <p:spPr>
          <a:xfrm>
            <a:off x="457682" y="5289239"/>
            <a:ext cx="6243743" cy="1011002"/>
          </a:xfrm>
          <a:prstGeom prst="rect">
            <a:avLst/>
          </a:prstGeom>
          <a:solidFill>
            <a:srgbClr val="8414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175B51-F99B-840C-D51A-69F35F4D2CE0}"/>
              </a:ext>
            </a:extLst>
          </p:cNvPr>
          <p:cNvSpPr txBox="1"/>
          <p:nvPr/>
        </p:nvSpPr>
        <p:spPr>
          <a:xfrm>
            <a:off x="1665466" y="5466943"/>
            <a:ext cx="5035959" cy="6771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9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Complete your emergency plan, visit:</a:t>
            </a:r>
          </a:p>
          <a:p>
            <a:r>
              <a:rPr lang="en-US" sz="1900" b="1" dirty="0" err="1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plan.getready.qld.gov.au</a:t>
            </a:r>
            <a:r>
              <a:rPr lang="en-US" sz="1900" b="1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/&lt;&lt;org-name&gt;&gt;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A6F528-97B9-00C6-81C2-BC3A6537F067}"/>
              </a:ext>
            </a:extLst>
          </p:cNvPr>
          <p:cNvSpPr/>
          <p:nvPr/>
        </p:nvSpPr>
        <p:spPr>
          <a:xfrm>
            <a:off x="679300" y="5412466"/>
            <a:ext cx="764548" cy="76454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7F47CC-A388-CFED-A5FB-4167A4B2D025}"/>
              </a:ext>
            </a:extLst>
          </p:cNvPr>
          <p:cNvSpPr txBox="1"/>
          <p:nvPr/>
        </p:nvSpPr>
        <p:spPr>
          <a:xfrm>
            <a:off x="679300" y="5471575"/>
            <a:ext cx="7645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QR</a:t>
            </a:r>
            <a:br>
              <a:rPr lang="en-US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code</a:t>
            </a:r>
            <a:endParaRPr lang="en-US" b="1" dirty="0"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11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Noto Sans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Rebecca Fortescue-Phillips</dc:creator>
  <cp:lastModifiedBy>Julian Clarke-Jervoise</cp:lastModifiedBy>
  <cp:revision>2</cp:revision>
  <dcterms:created xsi:type="dcterms:W3CDTF">2025-09-18T05:53:43Z</dcterms:created>
  <dcterms:modified xsi:type="dcterms:W3CDTF">2025-09-18T06:57:59Z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8bc3138-a8c5-44af-9bba-b55cd594e2ed_Enabled">
    <vt:lpwstr>true</vt:lpwstr>
  </property>
  <property fmtid="{D5CDD505-2E9C-101B-9397-08002B2CF9AE}" pid="3" name="MSIP_Label_68bc3138-a8c5-44af-9bba-b55cd594e2ed_SetDate">
    <vt:lpwstr>2025-09-18T05:59:25Z</vt:lpwstr>
  </property>
  <property fmtid="{D5CDD505-2E9C-101B-9397-08002B2CF9AE}" pid="4" name="MSIP_Label_68bc3138-a8c5-44af-9bba-b55cd594e2ed_Method">
    <vt:lpwstr>Standard</vt:lpwstr>
  </property>
  <property fmtid="{D5CDD505-2E9C-101B-9397-08002B2CF9AE}" pid="5" name="MSIP_Label_68bc3138-a8c5-44af-9bba-b55cd594e2ed_Name">
    <vt:lpwstr>Official</vt:lpwstr>
  </property>
  <property fmtid="{D5CDD505-2E9C-101B-9397-08002B2CF9AE}" pid="6" name="MSIP_Label_68bc3138-a8c5-44af-9bba-b55cd594e2ed_SiteId">
    <vt:lpwstr>87805475-394b-440a-b6d1-8657fffea784</vt:lpwstr>
  </property>
  <property fmtid="{D5CDD505-2E9C-101B-9397-08002B2CF9AE}" pid="7" name="MSIP_Label_68bc3138-a8c5-44af-9bba-b55cd594e2ed_ActionId">
    <vt:lpwstr>e3baebda-cdac-4486-a0a5-d8383f8b2548</vt:lpwstr>
  </property>
  <property fmtid="{D5CDD505-2E9C-101B-9397-08002B2CF9AE}" pid="8" name="MSIP_Label_68bc3138-a8c5-44af-9bba-b55cd594e2ed_ContentBits">
    <vt:lpwstr>1</vt:lpwstr>
  </property>
  <property fmtid="{D5CDD505-2E9C-101B-9397-08002B2CF9AE}" pid="9" name="ClassificationContentMarkingHeaderLocations">
    <vt:lpwstr>Office Theme:8</vt:lpwstr>
  </property>
  <property fmtid="{D5CDD505-2E9C-101B-9397-08002B2CF9AE}" pid="10" name="ClassificationContentMarkingHeaderText">
    <vt:lpwstr>OFFICIAL</vt:lpwstr>
  </property>
</Properties>
</file>